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13"/>
  </p:notesMasterIdLst>
  <p:handoutMasterIdLst>
    <p:handoutMasterId r:id="rId14"/>
  </p:handoutMasterIdLst>
  <p:sldIdLst>
    <p:sldId id="521" r:id="rId6"/>
    <p:sldId id="554" r:id="rId7"/>
    <p:sldId id="558" r:id="rId8"/>
    <p:sldId id="555" r:id="rId9"/>
    <p:sldId id="556" r:id="rId10"/>
    <p:sldId id="557" r:id="rId11"/>
    <p:sldId id="44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6" autoAdjust="0"/>
    <p:restoredTop sz="75074" autoAdjust="0"/>
  </p:normalViewPr>
  <p:slideViewPr>
    <p:cSldViewPr snapToGrid="0">
      <p:cViewPr varScale="1">
        <p:scale>
          <a:sx n="51" d="100"/>
          <a:sy n="51" d="100"/>
        </p:scale>
        <p:origin x="8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25.04.17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9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38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21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0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p:timing>
    <p:tnLst>
      <p:par>
        <p:cTn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bit.ly/java-lottery-app" TargetMode="External"/><Relationship Id="rId5" Type="http://schemas.openxmlformats.org/officeDocument/2006/relationships/hyperlink" Target="http://michal.drzewiecki@hybris.com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76" y="219472"/>
            <a:ext cx="8247185" cy="5478487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Plan </a:t>
            </a:r>
            <a:r>
              <a:rPr lang="de-DE" dirty="0" err="1" smtClean="0"/>
              <a:t>aplikacji</a:t>
            </a:r>
            <a:r>
              <a:rPr lang="de-DE" dirty="0" smtClean="0"/>
              <a:t> </a:t>
            </a:r>
            <a:r>
              <a:rPr lang="de-DE" dirty="0" err="1" smtClean="0"/>
              <a:t>loteryjnej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203400" y="1237128"/>
            <a:ext cx="1031219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Wzięcie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udziału</a:t>
            </a:r>
            <a:r>
              <a:rPr lang="en-US" sz="4000" dirty="0">
                <a:solidFill>
                  <a:schemeClr val="bg1"/>
                </a:solidFill>
              </a:rPr>
              <a:t> w </a:t>
            </a:r>
            <a:r>
              <a:rPr lang="en-US" sz="4000" dirty="0" err="1">
                <a:solidFill>
                  <a:schemeClr val="bg1"/>
                </a:solidFill>
              </a:rPr>
              <a:t>loterii</a:t>
            </a:r>
            <a:r>
              <a:rPr lang="en-US" sz="4000" dirty="0">
                <a:solidFill>
                  <a:schemeClr val="bg1"/>
                </a:solidFill>
              </a:rPr>
              <a:t> 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Wypisanie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wszystkich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uczestników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</a:rPr>
              <a:t>Losowanie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zwycięzcy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b="1" dirty="0" err="1" smtClean="0">
                <a:solidFill>
                  <a:schemeClr val="bg1"/>
                </a:solidFill>
              </a:rPr>
              <a:t>Powinna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być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ona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dostępna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dla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każdego</a:t>
            </a:r>
            <a:r>
              <a:rPr lang="en-US" sz="4000" b="1" dirty="0">
                <a:solidFill>
                  <a:schemeClr val="bg1"/>
                </a:solidFill>
              </a:rPr>
              <a:t> (deploy w </a:t>
            </a:r>
            <a:r>
              <a:rPr lang="en-US" sz="4000" b="1" dirty="0" err="1">
                <a:solidFill>
                  <a:schemeClr val="bg1"/>
                </a:solidFill>
              </a:rPr>
              <a:t>chmurze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+mj-lt"/>
              <a:buAutoNum type="arabicPeriod"/>
            </a:pPr>
            <a:endParaRPr lang="en-US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+mj-lt"/>
              <a:buAutoNum type="arabicPeriod"/>
            </a:pP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8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 i </a:t>
            </a:r>
            <a:r>
              <a:rPr lang="de-DE" dirty="0" err="1" smtClean="0"/>
              <a:t>narzędzia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17714" y="1040721"/>
            <a:ext cx="1900844" cy="19008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2909" t="6599" r="21399" b="9766"/>
          <a:stretch/>
        </p:blipFill>
        <p:spPr>
          <a:xfrm>
            <a:off x="6490166" y="1060119"/>
            <a:ext cx="2942706" cy="1579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362" y="3220836"/>
            <a:ext cx="6022812" cy="12693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362" y="4825153"/>
            <a:ext cx="5021995" cy="14041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940" y="1060119"/>
            <a:ext cx="1900844" cy="19008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714" y="3220836"/>
            <a:ext cx="2987784" cy="29877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238" y="162181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Spring boot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72124" y="65419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Spring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69049" y="68108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Mustache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766" y="463294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IntelliJ IDEA</a:t>
            </a:r>
          </a:p>
        </p:txBody>
      </p:sp>
    </p:spTree>
    <p:extLst>
      <p:ext uri="{BB962C8B-B14F-4D97-AF65-F5344CB8AC3E}">
        <p14:creationId xmlns:p14="http://schemas.microsoft.com/office/powerpoint/2010/main" val="17507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Diagram</a:t>
            </a:r>
            <a:r>
              <a:rPr lang="de-DE" dirty="0" smtClean="0"/>
              <a:t> </a:t>
            </a:r>
            <a:r>
              <a:rPr lang="de-DE" dirty="0" err="1" smtClean="0"/>
              <a:t>pomocniczy</a:t>
            </a:r>
            <a:endParaRPr lang="de-DE" dirty="0"/>
          </a:p>
        </p:txBody>
      </p:sp>
      <p:sp>
        <p:nvSpPr>
          <p:cNvPr id="3" name="Rectangle 2"/>
          <p:cNvSpPr/>
          <p:nvPr/>
        </p:nvSpPr>
        <p:spPr bwMode="gray">
          <a:xfrm>
            <a:off x="1252270" y="963706"/>
            <a:ext cx="3278669" cy="2976282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numCol="1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noProof="0" dirty="0" smtClean="0">
                <a:ea typeface="Arial Unicode MS" pitchFamily="34" charset="-128"/>
                <a:cs typeface="Arial Unicode MS" pitchFamily="34" charset="-128"/>
              </a:rPr>
              <a:t>Templates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w</a:t>
            </a:r>
            <a:r>
              <a:rPr lang="en-US" kern="0" noProof="0" dirty="0" err="1" smtClean="0">
                <a:ea typeface="Arial Unicode MS" pitchFamily="34" charset="-128"/>
                <a:cs typeface="Arial Unicode MS" pitchFamily="34" charset="-128"/>
              </a:rPr>
              <a:t>elcome.html</a:t>
            </a:r>
            <a:endParaRPr lang="en-US" kern="0" noProof="0" dirty="0" smtClean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participant_form.html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participant_created.html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participants.html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winner.html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partial/</a:t>
            </a:r>
            <a:r>
              <a:rPr lang="en-US" kern="0" dirty="0" err="1" smtClean="0">
                <a:ea typeface="Arial Unicode MS" pitchFamily="34" charset="-128"/>
                <a:cs typeface="Arial Unicode MS" pitchFamily="34" charset="-128"/>
              </a:rPr>
              <a:t>navigation.html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 smtClean="0">
                <a:ea typeface="Arial Unicode MS" pitchFamily="34" charset="-128"/>
                <a:cs typeface="Arial Unicode MS" pitchFamily="34" charset="-128"/>
              </a:rPr>
            </a:b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 smtClean="0">
                <a:ea typeface="Arial Unicode MS" pitchFamily="34" charset="-128"/>
                <a:cs typeface="Arial Unicode MS" pitchFamily="34" charset="-128"/>
              </a:rPr>
            </a:b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noProof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6528357" y="1107706"/>
            <a:ext cx="4404459" cy="2689410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numCol="1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noProof="0" dirty="0" err="1" smtClean="0">
                <a:ea typeface="Arial Unicode MS" pitchFamily="34" charset="-128"/>
                <a:cs typeface="Arial Unicode MS" pitchFamily="34" charset="-128"/>
              </a:rPr>
              <a:t>LotteryController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("/") </a:t>
            </a:r>
            <a:endParaRPr lang="en-US" dirty="0" smtClean="0"/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</a:t>
            </a:r>
            <a:r>
              <a:rPr lang="en-US" dirty="0" err="1"/>
              <a:t>participant_form</a:t>
            </a:r>
            <a:r>
              <a:rPr lang="en-US" dirty="0"/>
              <a:t>") </a:t>
            </a:r>
            <a:endParaRPr lang="en-US" dirty="0" smtClean="0"/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@</a:t>
            </a:r>
            <a:r>
              <a:rPr lang="en-US" dirty="0" err="1"/>
              <a:t>PostMapping</a:t>
            </a:r>
            <a:r>
              <a:rPr lang="en-US" dirty="0"/>
              <a:t>("/</a:t>
            </a:r>
            <a:r>
              <a:rPr lang="en-US" dirty="0" err="1"/>
              <a:t>participant_created</a:t>
            </a:r>
            <a:r>
              <a:rPr lang="en-US" dirty="0"/>
              <a:t>") </a:t>
            </a:r>
            <a:endParaRPr lang="en-US" dirty="0" smtClean="0"/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("/participants") </a:t>
            </a:r>
            <a:endParaRPr lang="en-US" dirty="0" smtClean="0"/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@</a:t>
            </a:r>
            <a:r>
              <a:rPr lang="en-US" dirty="0" err="1"/>
              <a:t>GetMapping</a:t>
            </a:r>
            <a:r>
              <a:rPr lang="en-US" dirty="0"/>
              <a:t>("/winner")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 smtClean="0">
                <a:ea typeface="Arial Unicode MS" pitchFamily="34" charset="-128"/>
                <a:cs typeface="Arial Unicode MS" pitchFamily="34" charset="-128"/>
              </a:rPr>
            </a:b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noProof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1848422" y="4416860"/>
            <a:ext cx="1553683" cy="1631577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numCol="1" rtlCol="0" anchor="t" anchorCtr="0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b="1" kern="0" noProof="0" dirty="0" smtClean="0">
                <a:ea typeface="Arial Unicode MS" pitchFamily="34" charset="-128"/>
                <a:cs typeface="Arial Unicode MS" pitchFamily="34" charset="-128"/>
              </a:rPr>
              <a:t>Participant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n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ame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urname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d</a:t>
            </a: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 smtClean="0">
                <a:ea typeface="Arial Unicode MS" pitchFamily="34" charset="-128"/>
                <a:cs typeface="Arial Unicode MS" pitchFamily="34" charset="-128"/>
              </a:rPr>
            </a:b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  <a:p>
            <a:pPr marR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lang="en-US" kern="0" noProof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75526" y="1605246"/>
            <a:ext cx="2752831" cy="96919"/>
          </a:xfrm>
          <a:prstGeom prst="straightConnector1">
            <a:avLst/>
          </a:prstGeom>
          <a:ln w="25400" cap="sq"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860485" y="1988777"/>
            <a:ext cx="2572793" cy="14122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727986" y="2126623"/>
            <a:ext cx="2752831" cy="35909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912428" y="2451847"/>
            <a:ext cx="2568389" cy="222141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402105" y="2865082"/>
            <a:ext cx="3096590" cy="10788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91605" y="3264515"/>
            <a:ext cx="3680728" cy="118388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151291" y="1286674"/>
            <a:ext cx="38568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1.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91641" y="1807409"/>
            <a:ext cx="38069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2</a:t>
            </a: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40593" y="2059969"/>
            <a:ext cx="38069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3</a:t>
            </a: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35519" y="2498007"/>
            <a:ext cx="38069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18003" y="2903331"/>
            <a:ext cx="38069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6</a:t>
            </a: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26603" y="3995678"/>
            <a:ext cx="55805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 </a:t>
            </a:r>
            <a:r>
              <a:rPr lang="mr-IN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Strona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startowa</a:t>
            </a: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2 </a:t>
            </a:r>
            <a:r>
              <a:rPr lang="mr-IN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Wyświetlenie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formularza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tworzenia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nowego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uczestnika</a:t>
            </a: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3 </a:t>
            </a:r>
            <a:r>
              <a:rPr lang="mr-IN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Zapisanie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uczestnika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4 </a:t>
            </a:r>
            <a:r>
              <a:rPr lang="mr-IN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Wyświetlenie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strony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z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potwierdzeniem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wzięcia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udziału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loterii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5 </a:t>
            </a:r>
            <a:r>
              <a:rPr lang="mr-IN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Statyczny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fragment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strony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z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nawigacją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6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mr-IN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Wyświelenie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wszystkich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uczestników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7 </a:t>
            </a:r>
            <a:r>
              <a:rPr lang="mr-IN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Wylosowanie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zwycięzcy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5311" y="3402152"/>
            <a:ext cx="38069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7</a:t>
            </a: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85180" y="3579378"/>
            <a:ext cx="38069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5</a:t>
            </a: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4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</a:t>
            </a:r>
            <a:r>
              <a:rPr lang="de-DE" dirty="0" err="1" smtClean="0"/>
              <a:t>coding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71" y="1232372"/>
            <a:ext cx="4919748" cy="49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Źródła</a:t>
            </a:r>
            <a:r>
              <a:rPr lang="de-DE" dirty="0" smtClean="0"/>
              <a:t>, </a:t>
            </a:r>
            <a:r>
              <a:rPr lang="de-DE" dirty="0" err="1" smtClean="0"/>
              <a:t>slajdy</a:t>
            </a:r>
            <a:r>
              <a:rPr lang="de-DE" dirty="0" smtClean="0"/>
              <a:t> i </a:t>
            </a:r>
            <a:r>
              <a:rPr lang="de-DE" dirty="0" err="1" smtClean="0"/>
              <a:t>dane</a:t>
            </a:r>
            <a:r>
              <a:rPr lang="de-DE" dirty="0" smtClean="0"/>
              <a:t> </a:t>
            </a:r>
            <a:r>
              <a:rPr lang="de-DE" dirty="0" err="1" smtClean="0"/>
              <a:t>kontaktowe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498458" y="950145"/>
            <a:ext cx="103121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2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Źródła</a:t>
            </a:r>
            <a:r>
              <a:rPr lang="en-US" sz="28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800" b="1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sz="28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slajdy</a:t>
            </a:r>
            <a:r>
              <a:rPr lang="en-US" sz="28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</a:t>
            </a:r>
            <a:endParaRPr lang="en-US" sz="2800" b="1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40" y="1022116"/>
            <a:ext cx="3348178" cy="3348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458" y="1935030"/>
            <a:ext cx="649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000" dirty="0" smtClean="0">
                <a:hlinkClick r:id="rId4"/>
              </a:rPr>
              <a:t>http</a:t>
            </a:r>
            <a:r>
              <a:rPr lang="en-US" sz="4000" dirty="0">
                <a:hlinkClick r:id="rId4"/>
              </a:rPr>
              <a:t>://bit.ly/java-lottery-app</a:t>
            </a:r>
            <a:endParaRPr lang="en-US" sz="40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776" y="4370294"/>
            <a:ext cx="58360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8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Kontakt</a:t>
            </a:r>
            <a:r>
              <a:rPr lang="en-US" sz="28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3200" kern="0" dirty="0" smtClean="0">
                <a:ea typeface="Arial Unicode MS" pitchFamily="34" charset="-128"/>
                <a:cs typeface="Arial Unicode MS" pitchFamily="34" charset="-128"/>
                <a:hlinkClick r:id="rId5"/>
              </a:rPr>
              <a:t>michal.drzewiecki@sap.com</a:t>
            </a:r>
            <a:endParaRPr lang="en-US" sz="3200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0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22" y="254641"/>
            <a:ext cx="8247185" cy="54784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5757" y="5969675"/>
            <a:ext cx="11502514" cy="1323143"/>
          </a:xfrm>
        </p:spPr>
        <p:txBody>
          <a:bodyPr/>
          <a:lstStyle/>
          <a:p>
            <a:r>
              <a:rPr lang="de-DE" dirty="0" smtClean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50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5009</TotalTime>
  <Words>100</Words>
  <Application>Microsoft Macintosh PowerPoint</Application>
  <PresentationFormat>Widescreen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 Unicode MS</vt:lpstr>
      <vt:lpstr>Calibri</vt:lpstr>
      <vt:lpstr>Courier New</vt:lpstr>
      <vt:lpstr>MS PGothic</vt:lpstr>
      <vt:lpstr>Wingdings</vt:lpstr>
      <vt:lpstr>Arial</vt:lpstr>
      <vt:lpstr>SAP Hybris Title Slides</vt:lpstr>
      <vt:lpstr>SAP Hybris Black</vt:lpstr>
      <vt:lpstr>SAP Hybris Blue</vt:lpstr>
      <vt:lpstr>SAP Hybris White</vt:lpstr>
      <vt:lpstr>SAP Hybris Yellow</vt:lpstr>
      <vt:lpstr>PowerPoint Presentation</vt:lpstr>
      <vt:lpstr>Plan aplikacji loteryjnej</vt:lpstr>
      <vt:lpstr>Technologie i narzędzia</vt:lpstr>
      <vt:lpstr>Diagram pomocniczy</vt:lpstr>
      <vt:lpstr>Live coding...</vt:lpstr>
      <vt:lpstr>Źródła, slajdy i dane kontaktowe</vt:lpstr>
      <vt:lpstr>THANK YOU</vt:lpstr>
    </vt:vector>
  </TitlesOfParts>
  <Manager/>
  <Company>hybris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Drzewiecki, Michal</cp:lastModifiedBy>
  <cp:revision>373</cp:revision>
  <dcterms:created xsi:type="dcterms:W3CDTF">2014-07-14T15:12:49Z</dcterms:created>
  <dcterms:modified xsi:type="dcterms:W3CDTF">2017-04-27T05:39:48Z</dcterms:modified>
  <cp:category/>
</cp:coreProperties>
</file>